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65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CC"/>
    <a:srgbClr val="D60093"/>
    <a:srgbClr val="3366FF"/>
    <a:srgbClr val="669900"/>
    <a:srgbClr val="0099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5" autoAdjust="0"/>
    <p:restoredTop sz="94660"/>
  </p:normalViewPr>
  <p:slideViewPr>
    <p:cSldViewPr>
      <p:cViewPr>
        <p:scale>
          <a:sx n="25" d="100"/>
          <a:sy n="25" d="100"/>
        </p:scale>
        <p:origin x="918" y="24"/>
      </p:cViewPr>
      <p:guideLst>
        <p:guide orient="horz" pos="1316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 txBox="1">
            <a:spLocks/>
          </p:cNvSpPr>
          <p:nvPr userDrawn="1"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ポスター作成上の注意</a:t>
            </a:r>
            <a:endParaRPr lang="ja-JP" altLang="en-US" sz="8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33660" y="4403892"/>
            <a:ext cx="29251943" cy="25569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pPr marL="914400" indent="-914400">
              <a:buFont typeface="+mj-ea"/>
              <a:buAutoNum type="circleNumDbPlain"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選考会で掲示するポスターは、同一の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フォーマットで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応募者自身が作成し、その電子データをメールで主催者にご提出いただきます。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②フォーマットは本データの次ページを土台にしてください。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③構成の改変は一切認めません。ここで、構成とは次ページで示す「青色の下地に黒文字」の部分です。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 「青色の下地に黒文字」に書き込む本文については、行数の増減を適宜、行ってください。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④フォントの種類ならびに文字サイズの変更は認めません。なお、「特に強調したいキーワード」に限り、装飾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太文字化、文字の傾斜、色の変更、など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を可とします。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⑤写真、イラスト、図面などを貼り付ける場合、右に寄せることを基本として貼り付けてください。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⑥「募集要項」の「７．選考までの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　①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応募受付」に記載した通り、受領した応募書類の「活動報告ポスター（別記様式２）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次ページ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5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弊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センターにてＡ０サイズに拡大カラー印刷します。なお、印刷作業にてレイアウトの崩れなどが生じた場合、当方で微調整を行うことを予めご承知おき下さい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⑦本フォーマットの使用結果のイメージとして、下記ホームページを参考にしてください。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なお、ここで紹介する参考イメージは「ポスターの仕上がり具合」のみを参考として下さい。内容は参考にしないでください。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検索キーワード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防災大賞　報告書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PDF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ＵＲＬ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https://gfbosai.sakura.ne.jp/web/wp-content/uploads/</a:t>
            </a: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2020/01/R1-bousai-taisho-houkoku.pdf</a:t>
            </a: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 algn="r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40987" y="449934"/>
            <a:ext cx="510909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別記様式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82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C179844-1E5F-4836-B07E-1722D7777940}"/>
              </a:ext>
            </a:extLst>
          </p:cNvPr>
          <p:cNvSpPr/>
          <p:nvPr/>
        </p:nvSpPr>
        <p:spPr>
          <a:xfrm>
            <a:off x="15433995" y="35366263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＜参加者等から見た効果＞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84DEA29-8707-4E8C-9EE9-7E354B12314E}"/>
              </a:ext>
            </a:extLst>
          </p:cNvPr>
          <p:cNvSpPr/>
          <p:nvPr/>
        </p:nvSpPr>
        <p:spPr>
          <a:xfrm>
            <a:off x="268987" y="35362470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＜実施者から見た効果＞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2C303F0-2547-4424-A0F2-782D79505496}"/>
              </a:ext>
            </a:extLst>
          </p:cNvPr>
          <p:cNvCxnSpPr/>
          <p:nvPr/>
        </p:nvCxnSpPr>
        <p:spPr>
          <a:xfrm>
            <a:off x="17462551" y="4698406"/>
            <a:ext cx="12841665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2400822-2DE3-4A02-87F6-C0ECB7A639E0}"/>
              </a:ext>
            </a:extLst>
          </p:cNvPr>
          <p:cNvCxnSpPr/>
          <p:nvPr/>
        </p:nvCxnSpPr>
        <p:spPr>
          <a:xfrm>
            <a:off x="17444243" y="5562502"/>
            <a:ext cx="1284166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-18308" y="14951"/>
            <a:ext cx="14549780" cy="1069369"/>
          </a:xfrm>
          <a:solidFill>
            <a:srgbClr val="00B0F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sz="5300" b="1" dirty="0"/>
              <a:t>団体・組織名を記入してください</a:t>
            </a:r>
            <a:endParaRPr lang="ja-JP" altLang="en-US" sz="5500" b="1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タイトルを記入してください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-8054" y="4698406"/>
            <a:ext cx="17092257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26362" y="5562502"/>
            <a:ext cx="17092257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63600" y="4434916"/>
            <a:ext cx="2934017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団体の紹介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12386110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76680" y="1125113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3660" y="7431825"/>
            <a:ext cx="16650543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活動内容の特徴を記入してください。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63551" y="14332073"/>
            <a:ext cx="21354882" cy="348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アピールしたい防災活動の成果を記入してください。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18307" y="34685715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954327" y="3357361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3221" y="6438604"/>
            <a:ext cx="16732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活動内容の特徴を一言で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41237" y="13268191"/>
            <a:ext cx="21354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アピールしたい防災活動の成果を一言で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-8886" y="18604223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961987" y="17515830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活動内容の詳細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3661" y="19581105"/>
            <a:ext cx="28640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活動内容を一言で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248629" y="36237910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実施者から見た効果を記入してください。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15413637" y="36235735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参加者等から見た効果を記入してください。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463550" y="20852498"/>
            <a:ext cx="21129739" cy="12779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活動内容の詳細を記入してください。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77E071B-D0B7-47D1-A516-B061052DA450}"/>
              </a:ext>
            </a:extLst>
          </p:cNvPr>
          <p:cNvSpPr/>
          <p:nvPr/>
        </p:nvSpPr>
        <p:spPr>
          <a:xfrm>
            <a:off x="17517734" y="6224856"/>
            <a:ext cx="12780547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下記４点を記入ください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・主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たる活動を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行う地域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の名前</a:t>
            </a: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・紹介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する活動の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取り組み期間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・現在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の会員人数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実働人数／総人数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・アピールポイント</a:t>
            </a:r>
            <a:endParaRPr lang="ja-JP" altLang="en-US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EDC244-C874-4116-905F-CA47E54602AC}"/>
              </a:ext>
            </a:extLst>
          </p:cNvPr>
          <p:cNvSpPr/>
          <p:nvPr/>
        </p:nvSpPr>
        <p:spPr>
          <a:xfrm>
            <a:off x="22213229" y="1331455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写真一枚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B3DA03-221D-46CA-8100-DEE3A5D395E5}"/>
              </a:ext>
            </a:extLst>
          </p:cNvPr>
          <p:cNvSpPr/>
          <p:nvPr/>
        </p:nvSpPr>
        <p:spPr>
          <a:xfrm>
            <a:off x="22132101" y="19604062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DD8E765-125B-4D77-9434-CA2E6986DCC1}"/>
              </a:ext>
            </a:extLst>
          </p:cNvPr>
          <p:cNvSpPr/>
          <p:nvPr/>
        </p:nvSpPr>
        <p:spPr>
          <a:xfrm>
            <a:off x="22124763" y="24623253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22124763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13967779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イラスト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吹き出し 3"/>
          <p:cNvSpPr/>
          <p:nvPr/>
        </p:nvSpPr>
        <p:spPr>
          <a:xfrm>
            <a:off x="24429019" y="9934024"/>
            <a:ext cx="9577064" cy="3437933"/>
          </a:xfrm>
          <a:prstGeom prst="wedgeRectCallout">
            <a:avLst>
              <a:gd name="adj1" fmla="val -35850"/>
              <a:gd name="adj2" fmla="val -5934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記入例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この黄色吹き出しは応募の際には削除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△□地域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・平成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月～現在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年半ほど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人、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と高齢者が取り組む避難所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運営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私達は年齢の垣根を越えて、地域の安全安心に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一丸となって取り組んでいます。</a:t>
            </a:r>
            <a:endParaRPr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0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263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団体・組織名を記入してください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団体・組織名を記入してください</dc:title>
  <dc:creator>azuma yoshirou</dc:creator>
  <cp:lastModifiedBy>hmuraoka</cp:lastModifiedBy>
  <cp:revision>302</cp:revision>
  <cp:lastPrinted>2015-11-05T02:07:20Z</cp:lastPrinted>
  <dcterms:created xsi:type="dcterms:W3CDTF">2015-07-31T07:43:10Z</dcterms:created>
  <dcterms:modified xsi:type="dcterms:W3CDTF">2020-08-21T10:58:25Z</dcterms:modified>
</cp:coreProperties>
</file>